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5" r:id="rId4"/>
    <p:sldId id="257" r:id="rId5"/>
    <p:sldId id="259" r:id="rId6"/>
    <p:sldId id="264" r:id="rId7"/>
    <p:sldId id="267" r:id="rId8"/>
    <p:sldId id="263" r:id="rId9"/>
    <p:sldId id="260" r:id="rId10"/>
    <p:sldId id="261" r:id="rId11"/>
    <p:sldId id="268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9A618B-6DF5-4BB0-A393-2E8E473D9867}" v="21" dt="2024-12-23T23:28:05.333"/>
    <p1510:client id="{64077148-AB7D-439C-9C38-619D515F5241}" v="8" dt="2024-12-24T13:41:03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10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YUB KIM" userId="d7c78053e496c0e5" providerId="LiveId" clId="{64077148-AB7D-439C-9C38-619D515F5241}"/>
    <pc:docChg chg="custSel modSld">
      <pc:chgData name="GUNYUB KIM" userId="d7c78053e496c0e5" providerId="LiveId" clId="{64077148-AB7D-439C-9C38-619D515F5241}" dt="2024-12-24T13:41:13.898" v="8" actId="21"/>
      <pc:docMkLst>
        <pc:docMk/>
      </pc:docMkLst>
      <pc:sldChg chg="delSp modSp mod delAnim modAnim">
        <pc:chgData name="GUNYUB KIM" userId="d7c78053e496c0e5" providerId="LiveId" clId="{64077148-AB7D-439C-9C38-619D515F5241}" dt="2024-12-24T13:41:13.898" v="8" actId="21"/>
        <pc:sldMkLst>
          <pc:docMk/>
          <pc:sldMk cId="565327318" sldId="262"/>
        </pc:sldMkLst>
        <pc:picChg chg="del mod">
          <ac:chgData name="GUNYUB KIM" userId="d7c78053e496c0e5" providerId="LiveId" clId="{64077148-AB7D-439C-9C38-619D515F5241}" dt="2024-12-24T13:41:13.898" v="8" actId="21"/>
          <ac:picMkLst>
            <pc:docMk/>
            <pc:sldMk cId="565327318" sldId="262"/>
            <ac:picMk id="4" creationId="{DB81C521-5165-8611-A81F-5109140CB9A3}"/>
          </ac:picMkLst>
        </pc:picChg>
      </pc:sldChg>
    </pc:docChg>
  </pc:docChgLst>
  <pc:docChgLst>
    <pc:chgData name="GUNYUB KIM" userId="d7c78053e496c0e5" providerId="LiveId" clId="{5C9A618B-6DF5-4BB0-A393-2E8E473D9867}"/>
    <pc:docChg chg="undo redo custSel addSld delSld modSld sldOrd">
      <pc:chgData name="GUNYUB KIM" userId="d7c78053e496c0e5" providerId="LiveId" clId="{5C9A618B-6DF5-4BB0-A393-2E8E473D9867}" dt="2024-12-24T00:19:36.120" v="210" actId="20577"/>
      <pc:docMkLst>
        <pc:docMk/>
      </pc:docMkLst>
      <pc:sldChg chg="addSp delSp modSp mod setBg">
        <pc:chgData name="GUNYUB KIM" userId="d7c78053e496c0e5" providerId="LiveId" clId="{5C9A618B-6DF5-4BB0-A393-2E8E473D9867}" dt="2024-12-23T19:22:09.958" v="27" actId="26606"/>
        <pc:sldMkLst>
          <pc:docMk/>
          <pc:sldMk cId="2457994620" sldId="256"/>
        </pc:sldMkLst>
        <pc:spChg chg="mod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2" creationId="{00000000-0000-0000-0000-000000000000}"/>
          </ac:spMkLst>
        </pc:spChg>
        <pc:spChg chg="add del">
          <ac:chgData name="GUNYUB KIM" userId="d7c78053e496c0e5" providerId="LiveId" clId="{5C9A618B-6DF5-4BB0-A393-2E8E473D9867}" dt="2024-12-23T19:20:51.424" v="21" actId="26606"/>
          <ac:spMkLst>
            <pc:docMk/>
            <pc:sldMk cId="2457994620" sldId="256"/>
            <ac:spMk id="11" creationId="{A4AC5506-6312-4701-8D3C-40187889A947}"/>
          </ac:spMkLst>
        </pc:spChg>
        <pc:spChg chg="add del">
          <ac:chgData name="GUNYUB KIM" userId="d7c78053e496c0e5" providerId="LiveId" clId="{5C9A618B-6DF5-4BB0-A393-2E8E473D9867}" dt="2024-12-23T19:20:53.316" v="23" actId="26606"/>
          <ac:spMkLst>
            <pc:docMk/>
            <pc:sldMk cId="2457994620" sldId="256"/>
            <ac:spMk id="13" creationId="{4C9AFA28-B5ED-4346-9AF7-68A157F16C7E}"/>
          </ac:spMkLst>
        </pc:spChg>
        <pc:spChg chg="add del">
          <ac:chgData name="GUNYUB KIM" userId="d7c78053e496c0e5" providerId="LiveId" clId="{5C9A618B-6DF5-4BB0-A393-2E8E473D9867}" dt="2024-12-23T19:20:53.316" v="23" actId="26606"/>
          <ac:spMkLst>
            <pc:docMk/>
            <pc:sldMk cId="2457994620" sldId="256"/>
            <ac:spMk id="14" creationId="{DF05ACD0-FF4A-4F8F-B5C5-6A4EBD0D1B38}"/>
          </ac:spMkLst>
        </pc:spChg>
        <pc:spChg chg="add del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16" creationId="{B7BD7FCF-A254-4A97-A15C-319B67622677}"/>
          </ac:spMkLst>
        </pc:spChg>
        <pc:spChg chg="add del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17" creationId="{52FFAF72-6204-4676-9C6F-9A4CC4D91805}"/>
          </ac:spMkLst>
        </pc:spChg>
        <pc:graphicFrameChg chg="add mod">
          <ac:chgData name="GUNYUB KIM" userId="d7c78053e496c0e5" providerId="LiveId" clId="{5C9A618B-6DF5-4BB0-A393-2E8E473D9867}" dt="2024-12-23T19:22:09.958" v="27" actId="26606"/>
          <ac:graphicFrameMkLst>
            <pc:docMk/>
            <pc:sldMk cId="2457994620" sldId="256"/>
            <ac:graphicFrameMk id="6" creationId="{00000000-0000-0000-0000-000000000000}"/>
          </ac:graphicFrameMkLst>
        </pc:graphicFrameChg>
      </pc:sldChg>
      <pc:sldChg chg="addSp delSp modSp mod setBg">
        <pc:chgData name="GUNYUB KIM" userId="d7c78053e496c0e5" providerId="LiveId" clId="{5C9A618B-6DF5-4BB0-A393-2E8E473D9867}" dt="2024-12-24T00:19:18.065" v="207" actId="26606"/>
        <pc:sldMkLst>
          <pc:docMk/>
          <pc:sldMk cId="1479102238" sldId="258"/>
        </pc:sldMkLst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5" creationId="{3ACC2653-FCA5-465D-A8B1-91222F59D8F1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0" creationId="{98DDA986-B6EE-4642-AC60-0490373E69D0}"/>
          </ac:spMkLst>
        </pc:spChg>
        <pc:spChg chg="add del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11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2" creationId="{80B62878-12EF-4E97-A284-47BAFC30DA2E}"/>
          </ac:spMkLst>
        </pc:spChg>
        <pc:spChg chg="add del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13" creationId="{E81BF4F6-F2CF-4984-9D14-D6966D92F99F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4" creationId="{6D79188D-1ED5-4705-B8C7-5D6FB7670AB3}"/>
          </ac:spMkLst>
        </pc:spChg>
        <pc:picChg chg="add del">
          <ac:chgData name="GUNYUB KIM" userId="d7c78053e496c0e5" providerId="LiveId" clId="{5C9A618B-6DF5-4BB0-A393-2E8E473D9867}" dt="2024-12-24T00:19:18.065" v="207" actId="26606"/>
          <ac:picMkLst>
            <pc:docMk/>
            <pc:sldMk cId="1479102238" sldId="258"/>
            <ac:picMk id="7" creationId="{D5921DD9-036A-3C0A-8E8D-C82D0FCB3F9F}"/>
          </ac:picMkLst>
        </pc:picChg>
      </pc:sldChg>
      <pc:sldChg chg="addSp delSp modSp mod setBg addAnim delAnim setClrOvrMap">
        <pc:chgData name="GUNYUB KIM" userId="d7c78053e496c0e5" providerId="LiveId" clId="{5C9A618B-6DF5-4BB0-A393-2E8E473D9867}" dt="2024-12-23T19:37:28.424" v="83" actId="26606"/>
        <pc:sldMkLst>
          <pc:docMk/>
          <pc:sldMk cId="1644537927" sldId="260"/>
        </pc:sldMkLst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5" creationId="{1857258D-E286-47A8-91C9-085CB4E6E67E}"/>
          </ac:spMkLst>
        </pc:spChg>
        <pc:spChg chg="add del">
          <ac:chgData name="GUNYUB KIM" userId="d7c78053e496c0e5" providerId="LiveId" clId="{5C9A618B-6DF5-4BB0-A393-2E8E473D9867}" dt="2024-12-23T19:36:09.151" v="67" actId="26606"/>
          <ac:spMkLst>
            <pc:docMk/>
            <pc:sldMk cId="1644537927" sldId="260"/>
            <ac:spMk id="11" creationId="{71B2258F-86CA-4D4D-8270-BC05FCDEBFB3}"/>
          </ac:spMkLst>
        </pc:spChg>
        <pc:spChg chg="add del">
          <ac:chgData name="GUNYUB KIM" userId="d7c78053e496c0e5" providerId="LiveId" clId="{5C9A618B-6DF5-4BB0-A393-2E8E473D9867}" dt="2024-12-23T19:36:07.676" v="65" actId="26606"/>
          <ac:spMkLst>
            <pc:docMk/>
            <pc:sldMk cId="1644537927" sldId="260"/>
            <ac:spMk id="16" creationId="{06DA9DF9-31F7-4056-B42E-878CC92417B8}"/>
          </ac:spMkLst>
        </pc:spChg>
        <pc:picChg chg="add del mod ord">
          <ac:chgData name="GUNYUB KIM" userId="d7c78053e496c0e5" providerId="LiveId" clId="{5C9A618B-6DF5-4BB0-A393-2E8E473D9867}" dt="2024-12-23T19:37:28.424" v="83" actId="26606"/>
          <ac:picMkLst>
            <pc:docMk/>
            <pc:sldMk cId="1644537927" sldId="260"/>
            <ac:picMk id="6" creationId="{1D986AB9-1991-09AC-D70D-934B2F57D459}"/>
          </ac:picMkLst>
        </pc:picChg>
        <pc:cxnChg chg="add del">
          <ac:chgData name="GUNYUB KIM" userId="d7c78053e496c0e5" providerId="LiveId" clId="{5C9A618B-6DF5-4BB0-A393-2E8E473D9867}" dt="2024-12-23T19:37:28.424" v="83" actId="26606"/>
          <ac:cxnSpMkLst>
            <pc:docMk/>
            <pc:sldMk cId="1644537927" sldId="260"/>
            <ac:cxnSpMk id="8" creationId="{1503BFE4-729B-D9D0-C17B-501E6AF1127A}"/>
          </ac:cxnSpMkLst>
        </pc:cxnChg>
      </pc:sldChg>
      <pc:sldChg chg="addSp delSp modSp mod setBg">
        <pc:chgData name="GUNYUB KIM" userId="d7c78053e496c0e5" providerId="LiveId" clId="{5C9A618B-6DF5-4BB0-A393-2E8E473D9867}" dt="2024-12-24T00:05:54.392" v="205" actId="1076"/>
        <pc:sldMkLst>
          <pc:docMk/>
          <pc:sldMk cId="1617587198" sldId="261"/>
        </pc:sldMkLst>
        <pc:spChg chg="mod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2" creationId="{00000000-0000-0000-0000-000000000000}"/>
          </ac:spMkLst>
        </pc:spChg>
        <pc:spChg chg="del mod">
          <ac:chgData name="GUNYUB KIM" userId="d7c78053e496c0e5" providerId="LiveId" clId="{5C9A618B-6DF5-4BB0-A393-2E8E473D9867}" dt="2024-12-23T21:37:36.177" v="158" actId="22"/>
          <ac:spMkLst>
            <pc:docMk/>
            <pc:sldMk cId="1617587198" sldId="261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5" creationId="{FC9F019B-3B10-42CA-88B5-0AC6214B98BC}"/>
          </ac:spMkLst>
        </pc:spChg>
        <pc:spChg chg="add del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8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9" creationId="{E81BF4F6-F2CF-4984-9D14-D6966D92F99F}"/>
          </ac:spMkLst>
        </pc:spChg>
        <pc:spChg chg="add del">
          <ac:chgData name="GUNYUB KIM" userId="d7c78053e496c0e5" providerId="LiveId" clId="{5C9A618B-6DF5-4BB0-A393-2E8E473D9867}" dt="2024-12-23T21:36:42.119" v="150" actId="26606"/>
          <ac:spMkLst>
            <pc:docMk/>
            <pc:sldMk cId="1617587198" sldId="261"/>
            <ac:spMk id="11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21:36:42.119" v="150" actId="26606"/>
          <ac:spMkLst>
            <pc:docMk/>
            <pc:sldMk cId="1617587198" sldId="261"/>
            <ac:spMk id="13" creationId="{E81BF4F6-F2CF-4984-9D14-D6966D92F99F}"/>
          </ac:spMkLst>
        </pc:spChg>
        <pc:picChg chg="add mod ord">
          <ac:chgData name="GUNYUB KIM" userId="d7c78053e496c0e5" providerId="LiveId" clId="{5C9A618B-6DF5-4BB0-A393-2E8E473D9867}" dt="2024-12-24T00:05:54.392" v="205" actId="1076"/>
          <ac:picMkLst>
            <pc:docMk/>
            <pc:sldMk cId="1617587198" sldId="261"/>
            <ac:picMk id="6" creationId="{B320DB8C-790C-A14E-F593-EE3341E6E931}"/>
          </ac:picMkLst>
        </pc:picChg>
        <pc:picChg chg="add del">
          <ac:chgData name="GUNYUB KIM" userId="d7c78053e496c0e5" providerId="LiveId" clId="{5C9A618B-6DF5-4BB0-A393-2E8E473D9867}" dt="2024-12-23T21:36:42.119" v="150" actId="26606"/>
          <ac:picMkLst>
            <pc:docMk/>
            <pc:sldMk cId="1617587198" sldId="261"/>
            <ac:picMk id="7" creationId="{0B989001-3D99-FE9B-2C9B-BBC9DF0ED8A2}"/>
          </ac:picMkLst>
        </pc:picChg>
        <pc:picChg chg="add del">
          <ac:chgData name="GUNYUB KIM" userId="d7c78053e496c0e5" providerId="LiveId" clId="{5C9A618B-6DF5-4BB0-A393-2E8E473D9867}" dt="2024-12-23T21:37:00.244" v="154" actId="26606"/>
          <ac:picMkLst>
            <pc:docMk/>
            <pc:sldMk cId="1617587198" sldId="261"/>
            <ac:picMk id="10" creationId="{A6EB5AF7-DFEF-973B-B9DA-D315D6E94484}"/>
          </ac:picMkLst>
        </pc:picChg>
        <pc:picChg chg="add mod">
          <ac:chgData name="GUNYUB KIM" userId="d7c78053e496c0e5" providerId="LiveId" clId="{5C9A618B-6DF5-4BB0-A393-2E8E473D9867}" dt="2024-12-23T21:38:33.949" v="166" actId="1076"/>
          <ac:picMkLst>
            <pc:docMk/>
            <pc:sldMk cId="1617587198" sldId="261"/>
            <ac:picMk id="14" creationId="{2565B367-F076-889B-08CE-E801CFB62C46}"/>
          </ac:picMkLst>
        </pc:picChg>
      </pc:sldChg>
      <pc:sldChg chg="addSp delSp modSp mod setBg modAnim">
        <pc:chgData name="GUNYUB KIM" userId="d7c78053e496c0e5" providerId="LiveId" clId="{5C9A618B-6DF5-4BB0-A393-2E8E473D9867}" dt="2024-12-23T23:28:23.065" v="202" actId="27614"/>
        <pc:sldMkLst>
          <pc:docMk/>
          <pc:sldMk cId="565327318" sldId="262"/>
        </pc:sldMkLst>
        <pc:spChg chg="mo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2" creationId="{00000000-0000-0000-0000-000000000000}"/>
          </ac:spMkLst>
        </pc:spChg>
        <pc:spChg chg="del mod">
          <ac:chgData name="GUNYUB KIM" userId="d7c78053e496c0e5" providerId="LiveId" clId="{5C9A618B-6DF5-4BB0-A393-2E8E473D9867}" dt="2024-12-23T23:28:05.333" v="196"/>
          <ac:spMkLst>
            <pc:docMk/>
            <pc:sldMk cId="565327318" sldId="262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5" creationId="{5D7E992E-EBC6-4A11-BB25-3A9B41EF7C50}"/>
          </ac:spMkLst>
        </pc:spChg>
        <pc:spChg chg="ad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10" creationId="{63A839CF-6747-88CB-8C6C-F7403F3A3C32}"/>
          </ac:spMkLst>
        </pc:spChg>
        <pc:spChg chg="add del">
          <ac:chgData name="GUNYUB KIM" userId="d7c78053e496c0e5" providerId="LiveId" clId="{5C9A618B-6DF5-4BB0-A393-2E8E473D9867}" dt="2024-12-23T23:28:19.417" v="199" actId="26606"/>
          <ac:spMkLst>
            <pc:docMk/>
            <pc:sldMk cId="565327318" sldId="262"/>
            <ac:spMk id="11" creationId="{08373A3F-54E0-424E-A84D-3522122109F4}"/>
          </ac:spMkLst>
        </pc:spChg>
        <pc:grpChg chg="add del">
          <ac:chgData name="GUNYUB KIM" userId="d7c78053e496c0e5" providerId="LiveId" clId="{5C9A618B-6DF5-4BB0-A393-2E8E473D9867}" dt="2024-12-23T23:28:19.417" v="199" actId="26606"/>
          <ac:grpSpMkLst>
            <pc:docMk/>
            <pc:sldMk cId="565327318" sldId="262"/>
            <ac:grpSpMk id="13" creationId="{B7BAEF06-AB74-442C-8C30-B88233FD836C}"/>
          </ac:grpSpMkLst>
        </pc:grpChg>
        <pc:grpChg chg="add del">
          <ac:chgData name="GUNYUB KIM" userId="d7c78053e496c0e5" providerId="LiveId" clId="{5C9A618B-6DF5-4BB0-A393-2E8E473D9867}" dt="2024-12-23T23:28:19.417" v="199" actId="26606"/>
          <ac:grpSpMkLst>
            <pc:docMk/>
            <pc:sldMk cId="565327318" sldId="262"/>
            <ac:grpSpMk id="21" creationId="{C9829185-6353-4E3C-B082-AA7F5193916F}"/>
          </ac:grpSpMkLst>
        </pc:grpChg>
        <pc:grpChg chg="add">
          <ac:chgData name="GUNYUB KIM" userId="d7c78053e496c0e5" providerId="LiveId" clId="{5C9A618B-6DF5-4BB0-A393-2E8E473D9867}" dt="2024-12-23T23:28:19.423" v="200" actId="26606"/>
          <ac:grpSpMkLst>
            <pc:docMk/>
            <pc:sldMk cId="565327318" sldId="262"/>
            <ac:grpSpMk id="29" creationId="{12B241C5-7E45-AD52-638D-31E8FD2BC181}"/>
          </ac:grpSpMkLst>
        </pc:grpChg>
        <pc:picChg chg="add mod ord">
          <ac:chgData name="GUNYUB KIM" userId="d7c78053e496c0e5" providerId="LiveId" clId="{5C9A618B-6DF5-4BB0-A393-2E8E473D9867}" dt="2024-12-23T23:28:23.065" v="202" actId="27614"/>
          <ac:picMkLst>
            <pc:docMk/>
            <pc:sldMk cId="565327318" sldId="262"/>
            <ac:picMk id="4" creationId="{DB81C521-5165-8611-A81F-5109140CB9A3}"/>
          </ac:picMkLst>
        </pc:picChg>
        <pc:picChg chg="add mod">
          <ac:chgData name="GUNYUB KIM" userId="d7c78053e496c0e5" providerId="LiveId" clId="{5C9A618B-6DF5-4BB0-A393-2E8E473D9867}" dt="2024-12-23T23:28:23.062" v="201" actId="27614"/>
          <ac:picMkLst>
            <pc:docMk/>
            <pc:sldMk cId="565327318" sldId="262"/>
            <ac:picMk id="6" creationId="{72C9CA1D-C173-7475-438D-605C97FC3BD6}"/>
          </ac:picMkLst>
        </pc:picChg>
      </pc:sldChg>
      <pc:sldChg chg="modSp mod">
        <pc:chgData name="GUNYUB KIM" userId="d7c78053e496c0e5" providerId="LiveId" clId="{5C9A618B-6DF5-4BB0-A393-2E8E473D9867}" dt="2024-12-23T21:04:24.852" v="143" actId="20577"/>
        <pc:sldMkLst>
          <pc:docMk/>
          <pc:sldMk cId="1478284332" sldId="263"/>
        </pc:sldMkLst>
        <pc:spChg chg="mod">
          <ac:chgData name="GUNYUB KIM" userId="d7c78053e496c0e5" providerId="LiveId" clId="{5C9A618B-6DF5-4BB0-A393-2E8E473D9867}" dt="2024-12-23T21:01:55.700" v="106"/>
          <ac:spMkLst>
            <pc:docMk/>
            <pc:sldMk cId="1478284332" sldId="263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3T21:04:24.852" v="143" actId="20577"/>
          <ac:spMkLst>
            <pc:docMk/>
            <pc:sldMk cId="1478284332" sldId="263"/>
            <ac:spMk id="3" creationId="{00000000-0000-0000-0000-000000000000}"/>
          </ac:spMkLst>
        </pc:spChg>
      </pc:sldChg>
      <pc:sldChg chg="modSp mod">
        <pc:chgData name="GUNYUB KIM" userId="d7c78053e496c0e5" providerId="LiveId" clId="{5C9A618B-6DF5-4BB0-A393-2E8E473D9867}" dt="2024-12-23T23:40:28.193" v="204" actId="27636"/>
        <pc:sldMkLst>
          <pc:docMk/>
          <pc:sldMk cId="3397699959" sldId="264"/>
        </pc:sldMkLst>
        <pc:spChg chg="mod">
          <ac:chgData name="GUNYUB KIM" userId="d7c78053e496c0e5" providerId="LiveId" clId="{5C9A618B-6DF5-4BB0-A393-2E8E473D9867}" dt="2024-12-23T23:40:28.193" v="204" actId="27636"/>
          <ac:spMkLst>
            <pc:docMk/>
            <pc:sldMk cId="3397699959" sldId="264"/>
            <ac:spMk id="3" creationId="{1E9B8EF9-37CB-E0D4-88AA-841F0A410434}"/>
          </ac:spMkLst>
        </pc:spChg>
      </pc:sldChg>
      <pc:sldChg chg="addSp delSp modSp mod ord setBg">
        <pc:chgData name="GUNYUB KIM" userId="d7c78053e496c0e5" providerId="LiveId" clId="{5C9A618B-6DF5-4BB0-A393-2E8E473D9867}" dt="2024-12-24T00:19:36.120" v="210" actId="20577"/>
        <pc:sldMkLst>
          <pc:docMk/>
          <pc:sldMk cId="4074058941" sldId="265"/>
        </pc:sldMkLst>
        <pc:spChg chg="mod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2" creationId="{CFFA39B4-961A-64B3-B078-6B266DB5D79E}"/>
          </ac:spMkLst>
        </pc:spChg>
        <pc:spChg chg="mod">
          <ac:chgData name="GUNYUB KIM" userId="d7c78053e496c0e5" providerId="LiveId" clId="{5C9A618B-6DF5-4BB0-A393-2E8E473D9867}" dt="2024-12-24T00:19:36.120" v="210" actId="20577"/>
          <ac:spMkLst>
            <pc:docMk/>
            <pc:sldMk cId="4074058941" sldId="265"/>
            <ac:spMk id="3" creationId="{CDEDE774-1F1F-9F18-A242-0AEA4AA5892A}"/>
          </ac:spMkLst>
        </pc:spChg>
        <pc:spChg chg="mod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5" creationId="{EA3D4271-B2B1-F45E-2B3A-A9F78E302FFC}"/>
          </ac:spMkLst>
        </pc:spChg>
        <pc:spChg chg="add del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10" creationId="{18873D23-2DCF-4B31-A009-95721C06E8E1}"/>
          </ac:spMkLst>
        </pc:spChg>
        <pc:spChg chg="add del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12" creationId="{C13EF075-D4EF-4929-ADBC-91B27DA19955}"/>
          </ac:spMkLst>
        </pc:spChg>
        <pc:grpChg chg="add del">
          <ac:chgData name="GUNYUB KIM" userId="d7c78053e496c0e5" providerId="LiveId" clId="{5C9A618B-6DF5-4BB0-A393-2E8E473D9867}" dt="2024-12-24T00:19:31.402" v="209" actId="26606"/>
          <ac:grpSpMkLst>
            <pc:docMk/>
            <pc:sldMk cId="4074058941" sldId="265"/>
            <ac:grpSpMk id="14" creationId="{DAA26DFA-AAB2-4973-9C17-16D587C7B198}"/>
          </ac:grpSpMkLst>
        </pc:grpChg>
      </pc:sldChg>
      <pc:sldChg chg="modSp add del mod ord">
        <pc:chgData name="GUNYUB KIM" userId="d7c78053e496c0e5" providerId="LiveId" clId="{5C9A618B-6DF5-4BB0-A393-2E8E473D9867}" dt="2024-12-23T21:04:39.697" v="144" actId="47"/>
        <pc:sldMkLst>
          <pc:docMk/>
          <pc:sldMk cId="1235323676" sldId="266"/>
        </pc:sldMkLst>
        <pc:spChg chg="mod">
          <ac:chgData name="GUNYUB KIM" userId="d7c78053e496c0e5" providerId="LiveId" clId="{5C9A618B-6DF5-4BB0-A393-2E8E473D9867}" dt="2024-12-23T19:23:18.772" v="34" actId="27636"/>
          <ac:spMkLst>
            <pc:docMk/>
            <pc:sldMk cId="1235323676" sldId="266"/>
            <ac:spMk id="2" creationId="{9D588BDB-53C4-911A-0692-2F4ADB3400C8}"/>
          </ac:spMkLst>
        </pc:spChg>
        <pc:spChg chg="mod">
          <ac:chgData name="GUNYUB KIM" userId="d7c78053e496c0e5" providerId="LiveId" clId="{5C9A618B-6DF5-4BB0-A393-2E8E473D9867}" dt="2024-12-23T19:23:15.386" v="32" actId="27636"/>
          <ac:spMkLst>
            <pc:docMk/>
            <pc:sldMk cId="1235323676" sldId="266"/>
            <ac:spMk id="3" creationId="{94BB97A2-035D-2EB1-B678-DDFDF6CD966E}"/>
          </ac:spMkLst>
        </pc:spChg>
      </pc:sldChg>
      <pc:sldChg chg="addSp delSp modSp add mod ord setBg setClrOvrMap">
        <pc:chgData name="GUNYUB KIM" userId="d7c78053e496c0e5" providerId="LiveId" clId="{5C9A618B-6DF5-4BB0-A393-2E8E473D9867}" dt="2024-12-23T21:00:09.610" v="103" actId="478"/>
        <pc:sldMkLst>
          <pc:docMk/>
          <pc:sldMk cId="3359222863" sldId="267"/>
        </pc:sldMkLst>
        <pc:spChg chg="mo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2" creationId="{1D10A5C2-BBE6-DE5D-C1E2-EC431A539FD7}"/>
          </ac:spMkLst>
        </pc:spChg>
        <pc:spChg chg="del">
          <ac:chgData name="GUNYUB KIM" userId="d7c78053e496c0e5" providerId="LiveId" clId="{5C9A618B-6DF5-4BB0-A393-2E8E473D9867}" dt="2024-12-23T19:39:18.466" v="84"/>
          <ac:spMkLst>
            <pc:docMk/>
            <pc:sldMk cId="3359222863" sldId="267"/>
            <ac:spMk id="3" creationId="{552655D0-3866-EB9E-86F2-855ABF1B7B12}"/>
          </ac:spMkLst>
        </pc:spChg>
        <pc:spChg chg="del mod ord">
          <ac:chgData name="GUNYUB KIM" userId="d7c78053e496c0e5" providerId="LiveId" clId="{5C9A618B-6DF5-4BB0-A393-2E8E473D9867}" dt="2024-12-23T21:00:09.610" v="103" actId="478"/>
          <ac:spMkLst>
            <pc:docMk/>
            <pc:sldMk cId="3359222863" sldId="267"/>
            <ac:spMk id="5" creationId="{51859738-877D-E28B-F919-2B0B3025F7C0}"/>
          </ac:spMkLst>
        </pc:spChg>
        <pc:spChg chg="add del">
          <ac:chgData name="GUNYUB KIM" userId="d7c78053e496c0e5" providerId="LiveId" clId="{5C9A618B-6DF5-4BB0-A393-2E8E473D9867}" dt="2024-12-23T20:50:17.330" v="90" actId="22"/>
          <ac:spMkLst>
            <pc:docMk/>
            <pc:sldMk cId="3359222863" sldId="267"/>
            <ac:spMk id="6" creationId="{DA0878E6-86D8-199F-DFA0-3C206A585AF1}"/>
          </ac:spMkLst>
        </pc:spChg>
        <pc:spChg chg="add del">
          <ac:chgData name="GUNYUB KIM" userId="d7c78053e496c0e5" providerId="LiveId" clId="{5C9A618B-6DF5-4BB0-A393-2E8E473D9867}" dt="2024-12-23T20:50:34.465" v="93" actId="22"/>
          <ac:spMkLst>
            <pc:docMk/>
            <pc:sldMk cId="3359222863" sldId="267"/>
            <ac:spMk id="8" creationId="{90A36AA4-B514-7466-867E-26BE1DE32477}"/>
          </ac:spMkLst>
        </pc:spChg>
        <pc:spChg chg="add mo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40" creationId="{18A9D0F2-FB4E-79B6-553F-7BC77036C87E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1" creationId="{F6E384F5-137A-40B1-97F0-694CC6ECD59C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3" creationId="{9DBC4630-03DA-474F-BBCB-BA3AE6B317A4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5" creationId="{78418A25-6EAC-4140-BFE6-284E1925B5EE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7" creationId="{C20267F5-D4E6-477A-A590-81F2ABD1B862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9" creationId="{6B9D64DB-4D5C-4A91-B45F-F301E3174F9F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51" creationId="{CB14CE1B-4BC5-4EF2-BE3D-05E4F580B3DB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3" creationId="{5A6B4445-DDB3-4971-8FBA-4DCAF08C09F4}"/>
          </ac:spMkLst>
        </pc:spChg>
        <pc:spChg chg="add">
          <ac:chgData name="GUNYUB KIM" userId="d7c78053e496c0e5" providerId="LiveId" clId="{5C9A618B-6DF5-4BB0-A393-2E8E473D9867}" dt="2024-12-23T20:52:40.330" v="98" actId="26606"/>
          <ac:spMkLst>
            <pc:docMk/>
            <pc:sldMk cId="3359222863" sldId="267"/>
            <ac:spMk id="1054" creationId="{AEECF78C-1048-456C-88A0-441412321169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5" creationId="{F4C8155D-EBB3-4B50-B945-2D47A2C5CE37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6" creationId="{EE99A833-6C48-4919-98F7-4D15C73698E6}"/>
          </ac:spMkLst>
        </pc:spChg>
        <pc:spChg chg="add">
          <ac:chgData name="GUNYUB KIM" userId="d7c78053e496c0e5" providerId="LiveId" clId="{5C9A618B-6DF5-4BB0-A393-2E8E473D9867}" dt="2024-12-23T20:52:40.330" v="98" actId="26606"/>
          <ac:spMkLst>
            <pc:docMk/>
            <pc:sldMk cId="3359222863" sldId="267"/>
            <ac:spMk id="1057" creationId="{CF523106-7311-45AB-A97A-9BE6E22AC5EB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8" creationId="{7C1CFE70-2BD5-4661-8AF9-D097E65E70CE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3" creationId="{07977D39-626F-40D7-B00F-16E02602DD5A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5" creationId="{B905CDE4-B751-4B3E-B625-6E59F8903414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7" creationId="{08108C16-F4C0-44AA-999D-17BD39219B24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73" creationId="{C8F10CB3-3B5E-4C7A-98CF-B87454DDFA39}"/>
          </ac:spMkLst>
        </pc:spChg>
        <pc:picChg chg="add mod">
          <ac:chgData name="GUNYUB KIM" userId="d7c78053e496c0e5" providerId="LiveId" clId="{5C9A618B-6DF5-4BB0-A393-2E8E473D9867}" dt="2024-12-23T20:52:43.803" v="99" actId="27614"/>
          <ac:picMkLst>
            <pc:docMk/>
            <pc:sldMk cId="3359222863" sldId="267"/>
            <ac:picMk id="1026" creationId="{28887A26-89FF-19F9-F42E-13245208CBBE}"/>
          </ac:picMkLst>
        </pc:picChg>
        <pc:picChg chg="add mod">
          <ac:chgData name="GUNYUB KIM" userId="d7c78053e496c0e5" providerId="LiveId" clId="{5C9A618B-6DF5-4BB0-A393-2E8E473D9867}" dt="2024-12-23T20:52:43.987" v="101" actId="27614"/>
          <ac:picMkLst>
            <pc:docMk/>
            <pc:sldMk cId="3359222863" sldId="267"/>
            <ac:picMk id="1028" creationId="{4EDD9156-E8DB-A7E0-127C-7A42098764B5}"/>
          </ac:picMkLst>
        </pc:picChg>
        <pc:picChg chg="add mod">
          <ac:chgData name="GUNYUB KIM" userId="d7c78053e496c0e5" providerId="LiveId" clId="{5C9A618B-6DF5-4BB0-A393-2E8E473D9867}" dt="2024-12-23T20:52:43.806" v="100" actId="27614"/>
          <ac:picMkLst>
            <pc:docMk/>
            <pc:sldMk cId="3359222863" sldId="267"/>
            <ac:picMk id="1030" creationId="{46FFA4F0-B2B5-7EB2-BF65-02A03290DB2A}"/>
          </ac:picMkLst>
        </pc:picChg>
        <pc:picChg chg="add mod ord">
          <ac:chgData name="GUNYUB KIM" userId="d7c78053e496c0e5" providerId="LiveId" clId="{5C9A618B-6DF5-4BB0-A393-2E8E473D9867}" dt="2024-12-23T20:52:40.330" v="98" actId="26606"/>
          <ac:picMkLst>
            <pc:docMk/>
            <pc:sldMk cId="3359222863" sldId="267"/>
            <ac:picMk id="1032" creationId="{2CBE2224-984A-1E84-F1E7-689AA92EBF9B}"/>
          </ac:picMkLst>
        </pc:picChg>
        <pc:picChg chg="add">
          <ac:chgData name="GUNYUB KIM" userId="d7c78053e496c0e5" providerId="LiveId" clId="{5C9A618B-6DF5-4BB0-A393-2E8E473D9867}" dt="2024-12-23T20:51:02.187" v="94"/>
          <ac:picMkLst>
            <pc:docMk/>
            <pc:sldMk cId="3359222863" sldId="267"/>
            <ac:picMk id="1034" creationId="{75A1E207-83B8-1335-A13A-556B76862D89}"/>
          </ac:picMkLst>
        </pc:picChg>
        <pc:picChg chg="add mod">
          <ac:chgData name="GUNYUB KIM" userId="d7c78053e496c0e5" providerId="LiveId" clId="{5C9A618B-6DF5-4BB0-A393-2E8E473D9867}" dt="2024-12-23T20:52:40.308" v="97" actId="26606"/>
          <ac:picMkLst>
            <pc:docMk/>
            <pc:sldMk cId="3359222863" sldId="267"/>
            <ac:picMk id="1036" creationId="{59D7E2F2-3BF1-96E7-3944-DBF375C50AC6}"/>
          </ac:picMkLst>
        </pc:picChg>
      </pc:sldChg>
      <pc:sldChg chg="addSp delSp modSp add mod">
        <pc:chgData name="GUNYUB KIM" userId="d7c78053e496c0e5" providerId="LiveId" clId="{5C9A618B-6DF5-4BB0-A393-2E8E473D9867}" dt="2024-12-23T21:39:37.724" v="176" actId="1076"/>
        <pc:sldMkLst>
          <pc:docMk/>
          <pc:sldMk cId="2659555863" sldId="268"/>
        </pc:sldMkLst>
        <pc:spChg chg="add del mod">
          <ac:chgData name="GUNYUB KIM" userId="d7c78053e496c0e5" providerId="LiveId" clId="{5C9A618B-6DF5-4BB0-A393-2E8E473D9867}" dt="2024-12-23T21:39:14.244" v="170" actId="22"/>
          <ac:spMkLst>
            <pc:docMk/>
            <pc:sldMk cId="2659555863" sldId="268"/>
            <ac:spMk id="4" creationId="{F9DB1AD9-9634-A26B-2232-D3C0144FB913}"/>
          </ac:spMkLst>
        </pc:spChg>
        <pc:picChg chg="del">
          <ac:chgData name="GUNYUB KIM" userId="d7c78053e496c0e5" providerId="LiveId" clId="{5C9A618B-6DF5-4BB0-A393-2E8E473D9867}" dt="2024-12-23T21:38:56.071" v="168" actId="478"/>
          <ac:picMkLst>
            <pc:docMk/>
            <pc:sldMk cId="2659555863" sldId="268"/>
            <ac:picMk id="6" creationId="{CE10A35D-9468-8F81-DDD6-F2BD127C0ED4}"/>
          </ac:picMkLst>
        </pc:picChg>
        <pc:picChg chg="add mod ord">
          <ac:chgData name="GUNYUB KIM" userId="d7c78053e496c0e5" providerId="LiveId" clId="{5C9A618B-6DF5-4BB0-A393-2E8E473D9867}" dt="2024-12-23T21:39:33.102" v="175" actId="1076"/>
          <ac:picMkLst>
            <pc:docMk/>
            <pc:sldMk cId="2659555863" sldId="268"/>
            <ac:picMk id="8" creationId="{9A14D55C-600F-DE1F-EADC-0F1FF33C5433}"/>
          </ac:picMkLst>
        </pc:picChg>
        <pc:picChg chg="add mod">
          <ac:chgData name="GUNYUB KIM" userId="d7c78053e496c0e5" providerId="LiveId" clId="{5C9A618B-6DF5-4BB0-A393-2E8E473D9867}" dt="2024-12-23T21:39:37.724" v="176" actId="1076"/>
          <ac:picMkLst>
            <pc:docMk/>
            <pc:sldMk cId="2659555863" sldId="268"/>
            <ac:picMk id="10" creationId="{2125B540-7838-ECD2-33E6-C28BCE82C9CF}"/>
          </ac:picMkLst>
        </pc:picChg>
        <pc:picChg chg="del">
          <ac:chgData name="GUNYUB KIM" userId="d7c78053e496c0e5" providerId="LiveId" clId="{5C9A618B-6DF5-4BB0-A393-2E8E473D9867}" dt="2024-12-23T21:38:59.102" v="169" actId="478"/>
          <ac:picMkLst>
            <pc:docMk/>
            <pc:sldMk cId="2659555863" sldId="268"/>
            <ac:picMk id="14" creationId="{8A3FC397-64E3-7E0F-7CC3-A2A58273999B}"/>
          </ac:picMkLst>
        </pc:picChg>
      </pc:sldChg>
      <pc:sldChg chg="addSp new del mod">
        <pc:chgData name="GUNYUB KIM" userId="d7c78053e496c0e5" providerId="LiveId" clId="{5C9A618B-6DF5-4BB0-A393-2E8E473D9867}" dt="2024-12-23T21:44:04.157" v="192" actId="47"/>
        <pc:sldMkLst>
          <pc:docMk/>
          <pc:sldMk cId="3954760466" sldId="269"/>
        </pc:sldMkLst>
        <pc:picChg chg="add">
          <ac:chgData name="GUNYUB KIM" userId="d7c78053e496c0e5" providerId="LiveId" clId="{5C9A618B-6DF5-4BB0-A393-2E8E473D9867}" dt="2024-12-23T21:43:37.170" v="185" actId="22"/>
          <ac:picMkLst>
            <pc:docMk/>
            <pc:sldMk cId="3954760466" sldId="269"/>
            <ac:picMk id="5" creationId="{62470D02-CD77-23CF-713D-6F60EA66E093}"/>
          </ac:picMkLst>
        </pc:picChg>
      </pc:sldChg>
      <pc:sldChg chg="addSp delSp modSp add mod">
        <pc:chgData name="GUNYUB KIM" userId="d7c78053e496c0e5" providerId="LiveId" clId="{5C9A618B-6DF5-4BB0-A393-2E8E473D9867}" dt="2024-12-23T21:43:23.251" v="184" actId="14100"/>
        <pc:sldMkLst>
          <pc:docMk/>
          <pc:sldMk cId="3608826497" sldId="270"/>
        </pc:sldMkLst>
        <pc:spChg chg="add mod">
          <ac:chgData name="GUNYUB KIM" userId="d7c78053e496c0e5" providerId="LiveId" clId="{5C9A618B-6DF5-4BB0-A393-2E8E473D9867}" dt="2024-12-23T21:43:00.161" v="180" actId="478"/>
          <ac:spMkLst>
            <pc:docMk/>
            <pc:sldMk cId="3608826497" sldId="270"/>
            <ac:spMk id="4" creationId="{7852C713-7086-869D-5385-8C1120D71DD6}"/>
          </ac:spMkLst>
        </pc:spChg>
        <pc:picChg chg="add mod">
          <ac:chgData name="GUNYUB KIM" userId="d7c78053e496c0e5" providerId="LiveId" clId="{5C9A618B-6DF5-4BB0-A393-2E8E473D9867}" dt="2024-12-23T21:43:23.251" v="184" actId="14100"/>
          <ac:picMkLst>
            <pc:docMk/>
            <pc:sldMk cId="3608826497" sldId="270"/>
            <ac:picMk id="7" creationId="{A6BCA98F-9960-98DE-F63A-809D01EF39FA}"/>
          </ac:picMkLst>
        </pc:picChg>
        <pc:picChg chg="del">
          <ac:chgData name="GUNYUB KIM" userId="d7c78053e496c0e5" providerId="LiveId" clId="{5C9A618B-6DF5-4BB0-A393-2E8E473D9867}" dt="2024-12-23T21:43:00.161" v="180" actId="478"/>
          <ac:picMkLst>
            <pc:docMk/>
            <pc:sldMk cId="3608826497" sldId="270"/>
            <ac:picMk id="8" creationId="{827FBE6A-5941-6DCF-FBDD-3CF111135553}"/>
          </ac:picMkLst>
        </pc:picChg>
        <pc:picChg chg="del">
          <ac:chgData name="GUNYUB KIM" userId="d7c78053e496c0e5" providerId="LiveId" clId="{5C9A618B-6DF5-4BB0-A393-2E8E473D9867}" dt="2024-12-23T21:42:58.980" v="179" actId="478"/>
          <ac:picMkLst>
            <pc:docMk/>
            <pc:sldMk cId="3608826497" sldId="270"/>
            <ac:picMk id="10" creationId="{FFC30626-E178-4D19-6175-C8637EA89C73}"/>
          </ac:picMkLst>
        </pc:picChg>
      </pc:sldChg>
      <pc:sldChg chg="addSp delSp modSp add mod">
        <pc:chgData name="GUNYUB KIM" userId="d7c78053e496c0e5" providerId="LiveId" clId="{5C9A618B-6DF5-4BB0-A393-2E8E473D9867}" dt="2024-12-23T21:43:51.844" v="191" actId="1076"/>
        <pc:sldMkLst>
          <pc:docMk/>
          <pc:sldMk cId="3565972097" sldId="271"/>
        </pc:sldMkLst>
        <pc:spChg chg="del">
          <ac:chgData name="GUNYUB KIM" userId="d7c78053e496c0e5" providerId="LiveId" clId="{5C9A618B-6DF5-4BB0-A393-2E8E473D9867}" dt="2024-12-23T21:43:44.037" v="188"/>
          <ac:spMkLst>
            <pc:docMk/>
            <pc:sldMk cId="3565972097" sldId="271"/>
            <ac:spMk id="4" creationId="{52D57B9E-1C3A-48CC-8938-B28D0D78C0C9}"/>
          </ac:spMkLst>
        </pc:spChg>
        <pc:picChg chg="add mod">
          <ac:chgData name="GUNYUB KIM" userId="d7c78053e496c0e5" providerId="LiveId" clId="{5C9A618B-6DF5-4BB0-A393-2E8E473D9867}" dt="2024-12-23T21:43:51.844" v="191" actId="1076"/>
          <ac:picMkLst>
            <pc:docMk/>
            <pc:sldMk cId="3565972097" sldId="271"/>
            <ac:picMk id="3" creationId="{1D60F3E1-5837-4F17-A111-3C2F042F9CE1}"/>
          </ac:picMkLst>
        </pc:picChg>
        <pc:picChg chg="del">
          <ac:chgData name="GUNYUB KIM" userId="d7c78053e496c0e5" providerId="LiveId" clId="{5C9A618B-6DF5-4BB0-A393-2E8E473D9867}" dt="2024-12-23T21:43:40.185" v="187" actId="478"/>
          <ac:picMkLst>
            <pc:docMk/>
            <pc:sldMk cId="3565972097" sldId="271"/>
            <ac:picMk id="7" creationId="{4C5AE4D5-D160-F5D7-15D3-BE2CDF71A9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2019</a:t>
            </a:r>
            <a:r>
              <a:rPr lang="ko-KR" altLang="en-US"/>
              <a:t>학년도 </a:t>
            </a:r>
            <a:r>
              <a:rPr lang="en-US" altLang="ko-KR"/>
              <a:t>1</a:t>
            </a:r>
            <a:r>
              <a:rPr lang="ko-KR" altLang="en-US"/>
              <a:t>학기 사물인터넷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4D3A-A738-4339-AD7D-FB60B4627BEE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CF70-F8EF-4485-8121-9D693CF91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9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2019</a:t>
            </a:r>
            <a:r>
              <a:rPr lang="ko-KR" altLang="en-US"/>
              <a:t>학년도 </a:t>
            </a:r>
            <a:r>
              <a:rPr lang="en-US" altLang="ko-KR"/>
              <a:t>1</a:t>
            </a:r>
            <a:r>
              <a:rPr lang="ko-KR" altLang="en-US"/>
              <a:t>학기 사물인터넷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E76FE-511A-463A-A23A-880B11D59838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DE0F-F828-48C8-B8E3-C2B82B140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8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9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1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736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144"/>
            <a:ext cx="10515600" cy="484381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836066" y="6356350"/>
            <a:ext cx="517733" cy="365125"/>
          </a:xfrm>
        </p:spPr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0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7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40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9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3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0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3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0" y="6562725"/>
            <a:ext cx="19907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21739" y="6439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IT동의과학대학교(DONG-EUI INSTITUTE OF TECHNOLOGY)">
            <a:extLst>
              <a:ext uri="{FF2B5EF4-FFF2-40B4-BE49-F238E27FC236}">
                <a16:creationId xmlns:a16="http://schemas.microsoft.com/office/drawing/2014/main" id="{44567F44-5BB6-465A-823F-7DBADB3A4C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39" y="53341"/>
            <a:ext cx="1286204" cy="2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8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/>
              <a:t>리퍼컨테이너 내부환경 </a:t>
            </a:r>
            <a:br>
              <a:rPr lang="en-US" altLang="ko-KR"/>
            </a:br>
            <a:r>
              <a:rPr lang="ko-KR" altLang="en-US"/>
              <a:t>모니터링 시스템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44158"/>
              </p:ext>
            </p:extLst>
          </p:nvPr>
        </p:nvGraphicFramePr>
        <p:xfrm>
          <a:off x="3970337" y="4191476"/>
          <a:ext cx="451643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0068">
                  <a:extLst>
                    <a:ext uri="{9D8B030D-6E8A-4147-A177-3AD203B41FA5}">
                      <a16:colId xmlns:a16="http://schemas.microsoft.com/office/drawing/2014/main" val="1533975386"/>
                    </a:ext>
                  </a:extLst>
                </a:gridCol>
                <a:gridCol w="2896370">
                  <a:extLst>
                    <a:ext uri="{9D8B030D-6E8A-4147-A177-3AD203B41FA5}">
                      <a16:colId xmlns:a16="http://schemas.microsoft.com/office/drawing/2014/main" val="398034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컴퓨터소프트웨어과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8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202445379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57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김건엽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63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99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20DB8C-790C-A14E-F593-EE3341E6E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36" y="1384869"/>
            <a:ext cx="7354326" cy="1171719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F019B-3B10-42CA-88B5-0AC6214B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65B367-F076-889B-08CE-E801CFB6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6" y="2903579"/>
            <a:ext cx="1006933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3388-FF43-A2C5-A116-D4CB3324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879FC-F6F1-4258-450F-0CCB5ACD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D0E0-1A55-B599-ACD5-0D0331D5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14D55C-600F-DE1F-EADC-0F1FF33C5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77" y="1093862"/>
            <a:ext cx="8468907" cy="183858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5B540-7838-ECD2-33E6-C28BCE82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77" y="2877879"/>
            <a:ext cx="8259328" cy="34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9D051-27DC-A87A-F148-A20FD52C3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C8F19-8E35-57C1-346B-4D170C92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0203DA-5F85-F9BE-2153-BBC5A410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2C713-7086-869D-5385-8C1120D7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CA98F-9960-98DE-F63A-809D01E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8" y="1333144"/>
            <a:ext cx="8698946" cy="49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DC5A3-1750-D62C-C16B-597A44B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0F3C9-3536-15EC-89E5-63D044B1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E997A-A9E8-EF3B-FBC9-8A760E4B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D60F3E1-5837-4F17-A111-3C2F042F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7331"/>
            <a:ext cx="724953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0892" y="741391"/>
            <a:ext cx="3269384" cy="1616203"/>
          </a:xfrm>
        </p:spPr>
        <p:txBody>
          <a:bodyPr anchor="b">
            <a:normAutofit/>
          </a:bodyPr>
          <a:lstStyle/>
          <a:p>
            <a:r>
              <a:rPr lang="ko-KR" altLang="en-US" sz="3200"/>
              <a:t>실행 영상</a:t>
            </a:r>
          </a:p>
        </p:txBody>
      </p:sp>
      <p:pic>
        <p:nvPicPr>
          <p:cNvPr id="6" name="KakaoTalk_20241224_073651900" descr="텍스트, 전자제품, 정보기기, 휴대 전화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72C9CA1D-C173-7475-438D-605C97FC3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3929" y="880971"/>
            <a:ext cx="2798717" cy="49534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A839CF-6747-88CB-8C6C-F7403F3A3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90" y="2533476"/>
            <a:ext cx="3240264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E992E-EBC6-4A11-BB25-3A9B41EF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6F573B-6748-42DB-B8AA-EF1A41EEEF12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3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5021"/>
            <a:ext cx="10515600" cy="728736"/>
          </a:xfrm>
        </p:spPr>
        <p:txBody>
          <a:bodyPr/>
          <a:lstStyle/>
          <a:p>
            <a:r>
              <a:rPr lang="ko-KR" altLang="en-US"/>
              <a:t>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2650"/>
            <a:ext cx="10515600" cy="484381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/>
              <a:t>주제 설명</a:t>
            </a:r>
            <a:r>
              <a:rPr lang="en-US" altLang="ko-KR"/>
              <a:t>(</a:t>
            </a:r>
            <a:r>
              <a:rPr lang="ko-KR" altLang="en-US"/>
              <a:t>개요</a:t>
            </a:r>
            <a:r>
              <a:rPr lang="en-US" altLang="ko-KR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준비물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설정</a:t>
            </a:r>
            <a:r>
              <a:rPr lang="en-US" altLang="ko-KR"/>
              <a:t>(</a:t>
            </a:r>
            <a:r>
              <a:rPr lang="ko-KR" altLang="en-US"/>
              <a:t>라이브러리</a:t>
            </a:r>
            <a:r>
              <a:rPr lang="en-US" altLang="ko-KR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회로도 구성</a:t>
            </a:r>
            <a:endParaRPr lang="en-US" altLang="ko-KR" b="1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프로그래밍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실행 영상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CC2653-FCA5-465D-A8B1-91222F59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0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A22F-552F-234A-000F-5E065BB83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A39B4-961A-64B3-B078-6B266DB5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DE774-1F1F-9F18-A242-0AEA4AA5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리퍼</a:t>
            </a:r>
            <a:r>
              <a:rPr lang="ko-KR" altLang="en-US" dirty="0"/>
              <a:t> 컨테이너 내부 환경을 실시간으로 모니터링하여 최적의 조건을 유지하는 시스템을 개발하는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이 시스템은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조도 등의 데이터를 지속적으로 수집하고 분석하여</a:t>
            </a:r>
            <a:r>
              <a:rPr lang="en-US" altLang="ko-KR" dirty="0"/>
              <a:t>, </a:t>
            </a:r>
            <a:r>
              <a:rPr lang="ko-KR" altLang="en-US" dirty="0"/>
              <a:t>설정된 범위를 벗어날 시 즉각적으로 관리자에게 알림을 전송합니다</a:t>
            </a:r>
            <a:r>
              <a:rPr lang="en-US" altLang="ko-KR" dirty="0"/>
              <a:t>. </a:t>
            </a:r>
            <a:r>
              <a:rPr lang="ko-KR" altLang="en-US" dirty="0"/>
              <a:t>이를 통해 화물의 품질을 유지하고 손상을 예방하며</a:t>
            </a:r>
            <a:r>
              <a:rPr lang="en-US" altLang="ko-KR" dirty="0"/>
              <a:t>, </a:t>
            </a:r>
            <a:r>
              <a:rPr lang="ko-KR" altLang="en-US" dirty="0"/>
              <a:t>운송 과정의 신뢰성과 효율성을 높일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D4271-B2B1-F45E-2B3A-A9F78E30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리퍼</a:t>
            </a:r>
            <a:r>
              <a:rPr lang="ko-KR" altLang="en-US" dirty="0"/>
              <a:t> 컨테이너란 무엇인가요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리퍼</a:t>
            </a:r>
            <a:r>
              <a:rPr lang="ko-KR" altLang="en-US" dirty="0"/>
              <a:t> 컨테이너</a:t>
            </a:r>
            <a:r>
              <a:rPr lang="en-US" altLang="ko-KR" dirty="0"/>
              <a:t>(Reefer Container)</a:t>
            </a:r>
            <a:r>
              <a:rPr lang="ko-KR" altLang="en-US" dirty="0"/>
              <a:t>는 내부에 냉동 및 냉장 장치를 갖춘 특수 컨테이너로</a:t>
            </a:r>
            <a:r>
              <a:rPr lang="en-US" altLang="ko-KR" dirty="0"/>
              <a:t>, </a:t>
            </a:r>
            <a:r>
              <a:rPr lang="ko-KR" altLang="en-US" dirty="0"/>
              <a:t>온도에 민감한 화물의 운송에 사용됩니다</a:t>
            </a:r>
            <a:r>
              <a:rPr lang="en-US" altLang="ko-KR" dirty="0"/>
              <a:t>. </a:t>
            </a:r>
            <a:r>
              <a:rPr lang="ko-KR" altLang="en-US" dirty="0"/>
              <a:t>이 컨테이너는 내부 온도를 </a:t>
            </a:r>
            <a:r>
              <a:rPr lang="en-US" altLang="ko-KR" dirty="0"/>
              <a:t>-25°C</a:t>
            </a:r>
            <a:r>
              <a:rPr lang="ko-KR" altLang="en-US" dirty="0"/>
              <a:t>에서 </a:t>
            </a:r>
            <a:r>
              <a:rPr lang="en-US" altLang="ko-KR" dirty="0"/>
              <a:t>+25°C</a:t>
            </a:r>
            <a:r>
              <a:rPr lang="ko-KR" altLang="en-US" dirty="0"/>
              <a:t>까지 조절할 수 있어</a:t>
            </a:r>
            <a:r>
              <a:rPr lang="en-US" altLang="ko-KR" dirty="0"/>
              <a:t>, </a:t>
            </a:r>
            <a:r>
              <a:rPr lang="ko-KR" altLang="en-US" dirty="0"/>
              <a:t>신선 식품</a:t>
            </a:r>
            <a:r>
              <a:rPr lang="en-US" altLang="ko-KR" dirty="0"/>
              <a:t>, </a:t>
            </a:r>
            <a:r>
              <a:rPr lang="ko-KR" altLang="en-US" dirty="0"/>
              <a:t>의약품 등의 품질을 유지하며 안전하게 운송할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04675C-A14D-4467-B21B-0DE485B9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8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온도 및 습도 관리 실패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내부 온도와 습도가 적절하게 유지되지 않으면</a:t>
            </a:r>
            <a:r>
              <a:rPr lang="en-US" altLang="ko-KR" dirty="0"/>
              <a:t>, </a:t>
            </a:r>
            <a:r>
              <a:rPr lang="ko-KR" altLang="en-US" dirty="0"/>
              <a:t>신선 식품이나 의약품 등의 품질이 저하될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화물 손상으로 인한 경제적 손실</a:t>
            </a:r>
            <a:r>
              <a:rPr lang="en-US" altLang="ko-KR" dirty="0"/>
              <a:t>, </a:t>
            </a:r>
            <a:r>
              <a:rPr lang="ko-KR" altLang="en-US" dirty="0"/>
              <a:t>고객 신뢰도 하락</a:t>
            </a:r>
            <a:r>
              <a:rPr lang="en-US" altLang="ko-KR" dirty="0"/>
              <a:t>, </a:t>
            </a:r>
            <a:r>
              <a:rPr lang="ko-KR" altLang="en-US" dirty="0"/>
              <a:t>법적 분쟁 발생 가능성 등이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컨테이너 문 개폐 상태 미확인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컨테이너 문이 예상치 않게 열리거나 닫히는 상황을 파악하지 못하면</a:t>
            </a:r>
            <a:r>
              <a:rPr lang="en-US" altLang="ko-KR" dirty="0"/>
              <a:t>, </a:t>
            </a:r>
            <a:r>
              <a:rPr lang="ko-KR" altLang="en-US" dirty="0"/>
              <a:t>도난이나 오염 등의 위험이 증가합니다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화물 손실</a:t>
            </a:r>
            <a:r>
              <a:rPr lang="en-US" altLang="ko-KR" dirty="0"/>
              <a:t>, </a:t>
            </a:r>
            <a:r>
              <a:rPr lang="ko-KR" altLang="en-US" dirty="0"/>
              <a:t>안전 문제</a:t>
            </a:r>
            <a:r>
              <a:rPr lang="en-US" altLang="ko-KR" dirty="0"/>
              <a:t>, </a:t>
            </a:r>
            <a:r>
              <a:rPr lang="ko-KR" altLang="en-US" dirty="0"/>
              <a:t>보험 비용 증가 등이 발생할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실시간 모니터링 부재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이상 상황을 즉시 감지하지 못하면</a:t>
            </a:r>
            <a:r>
              <a:rPr lang="en-US" altLang="ko-KR" dirty="0"/>
              <a:t>, </a:t>
            </a:r>
            <a:r>
              <a:rPr lang="ko-KR" altLang="en-US" dirty="0"/>
              <a:t>신속한 대응이 어려워 피해 규모가 커질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대응 지연으로 인한 손실 확대</a:t>
            </a:r>
            <a:r>
              <a:rPr lang="en-US" altLang="ko-KR" dirty="0"/>
              <a:t>, </a:t>
            </a:r>
            <a:r>
              <a:rPr lang="ko-KR" altLang="en-US" dirty="0"/>
              <a:t>운영 효율성 저하 등이 있습니다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8B5737-51E1-4A04-A37F-2DAFB46B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3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6021-F883-E565-B323-2B7FAE29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01B3D-1957-C836-6AA9-E3743FE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모니터링 시스템 도입을 통한 해결 방안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B8EF9-37CB-E0D4-88AA-841F0A41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온도 및 습도 실시간 모니터링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DHT11 </a:t>
            </a:r>
            <a:r>
              <a:rPr lang="ko-KR" altLang="en-US" dirty="0"/>
              <a:t>센서를 활용하여 내부 온도와 습도를 지속적으로 측정하고</a:t>
            </a:r>
            <a:r>
              <a:rPr lang="en-US" altLang="ko-KR" dirty="0"/>
              <a:t>, </a:t>
            </a:r>
            <a:r>
              <a:rPr lang="ko-KR" altLang="en-US" dirty="0"/>
              <a:t>설정된 범위를 벗어날 시 즉각적인 알림을 통해 문제를 신속히 해결할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컨테이너 문 상태 감지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</a:t>
            </a:r>
            <a:r>
              <a:rPr lang="ko-KR" altLang="en-US" dirty="0"/>
              <a:t>조도 센서를 통해 내부 빛의 변화를 감지하여 문이 열리거나 닫힌 상태를 실시간으로 파악하고</a:t>
            </a:r>
            <a:r>
              <a:rPr lang="en-US" altLang="ko-KR" dirty="0"/>
              <a:t>, </a:t>
            </a:r>
            <a:r>
              <a:rPr lang="ko-KR" altLang="en-US" dirty="0"/>
              <a:t>예상치 못한 개폐 시 경고를 발송하여 보안을 강화할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실시간 알림 및 대응 체계 구축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</a:t>
            </a:r>
            <a:r>
              <a:rPr lang="en-US" altLang="ko-KR" dirty="0" err="1"/>
              <a:t>NodeMCU</a:t>
            </a:r>
            <a:r>
              <a:rPr lang="ko-KR" altLang="en-US" dirty="0"/>
              <a:t>를 통해 수집된 데이터를 </a:t>
            </a:r>
            <a:r>
              <a:rPr lang="en-US" altLang="ko-KR" dirty="0"/>
              <a:t>Wi-Fi</a:t>
            </a:r>
            <a:r>
              <a:rPr lang="ko-KR" altLang="en-US" dirty="0"/>
              <a:t>를 통해 </a:t>
            </a:r>
            <a:r>
              <a:rPr lang="ko-KR" altLang="en-US" dirty="0" err="1"/>
              <a:t>텔레그램과</a:t>
            </a:r>
            <a:r>
              <a:rPr lang="ko-KR" altLang="en-US" dirty="0"/>
              <a:t> 연동하여</a:t>
            </a:r>
            <a:r>
              <a:rPr lang="en-US" altLang="ko-KR" dirty="0"/>
              <a:t>, </a:t>
            </a:r>
            <a:r>
              <a:rPr lang="ko-KR" altLang="en-US" dirty="0"/>
              <a:t>이상 상황 발생 시 관리자에게 즉시 알림을 전송함으로써 신속한 대응이 가능합니다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ECC65C-7EF4-6333-D5D1-522BB0ED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9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E338B-50F8-FA37-1A4B-ACAE96F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A5C2-BBE6-DE5D-C1E2-EC431A53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>
            <a:normAutofit/>
          </a:bodyPr>
          <a:lstStyle/>
          <a:p>
            <a:r>
              <a:rPr lang="ko-KR" altLang="en-US" sz="3200"/>
              <a:t>준비물</a:t>
            </a:r>
          </a:p>
        </p:txBody>
      </p:sp>
      <p:sp>
        <p:nvSpPr>
          <p:cNvPr id="1040" name="Content Placeholder 1039">
            <a:extLst>
              <a:ext uri="{FF2B5EF4-FFF2-40B4-BE49-F238E27FC236}">
                <a16:creationId xmlns:a16="http://schemas.microsoft.com/office/drawing/2014/main" id="{18A9D0F2-FB4E-79B6-553F-7BC77036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72" y="2110721"/>
            <a:ext cx="4426757" cy="2020825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NodeMcu ESP8266 보드의 A0 핀 사용법 - CdS Cell(GL3526) 조도 센서 연동">
            <a:extLst>
              <a:ext uri="{FF2B5EF4-FFF2-40B4-BE49-F238E27FC236}">
                <a16:creationId xmlns:a16="http://schemas.microsoft.com/office/drawing/2014/main" id="{2CBE2224-984A-1E84-F1E7-689AA92E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3675"/>
          <a:stretch/>
        </p:blipFill>
        <p:spPr bwMode="auto"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회로 구성요소, 패시브 회로 부품, 전자 부품이(가) 표시된 사진&#10;&#10;자동 생성된 설명">
            <a:extLst>
              <a:ext uri="{FF2B5EF4-FFF2-40B4-BE49-F238E27FC236}">
                <a16:creationId xmlns:a16="http://schemas.microsoft.com/office/drawing/2014/main" id="{46FFA4F0-B2B5-7EB2-BF65-02A03290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" b="3"/>
          <a:stretch/>
        </p:blipFill>
        <p:spPr bwMode="auto"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케이블/전선 &gt; USB 케이블 / 디바이스마트 케이블/전선 &gt; USB 케이블 / 디바이스마트">
            <a:extLst>
              <a:ext uri="{FF2B5EF4-FFF2-40B4-BE49-F238E27FC236}">
                <a16:creationId xmlns:a16="http://schemas.microsoft.com/office/drawing/2014/main" id="{59D7E2F2-3BF1-96E7-3944-DBF375C5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1" b="9346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전기 배선, 열 수축 튜브, 커넥터, 케이블이(가) 표시된 사진&#10;&#10;자동 생성된 설명">
            <a:extLst>
              <a:ext uri="{FF2B5EF4-FFF2-40B4-BE49-F238E27FC236}">
                <a16:creationId xmlns:a16="http://schemas.microsoft.com/office/drawing/2014/main" id="{4EDD9156-E8DB-A7E0-127C-7A420987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r="6" b="6"/>
          <a:stretch/>
        </p:blipFill>
        <p:spPr bwMode="auto">
          <a:xfrm>
            <a:off x="2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28887A26-89FF-19F9-F42E-13245208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6" r="5" b="14474"/>
          <a:stretch/>
        </p:blipFill>
        <p:spPr bwMode="auto">
          <a:xfrm>
            <a:off x="1866382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Glyduino 830 포인트 MB-102 솔더리스 브레드 보드 diy 전자 제품 arduino 용 : 라온율4">
            <a:extLst>
              <a:ext uri="{FF2B5EF4-FFF2-40B4-BE49-F238E27FC236}">
                <a16:creationId xmlns:a16="http://schemas.microsoft.com/office/drawing/2014/main" id="{75A1E207-83B8-1335-A13A-556B7686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r="3" b="13690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22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텔레그램</a:t>
            </a:r>
            <a:r>
              <a:rPr lang="ko-KR" altLang="en-US" dirty="0"/>
              <a:t> 설치 및 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BotFather</a:t>
            </a:r>
            <a:r>
              <a:rPr lang="en-US" altLang="ko-KR" dirty="0"/>
              <a:t> </a:t>
            </a:r>
            <a:r>
              <a:rPr lang="ko-KR" altLang="en-US" dirty="0"/>
              <a:t>검색하여 </a:t>
            </a:r>
            <a:r>
              <a:rPr lang="en-US" altLang="ko-KR" dirty="0" err="1"/>
              <a:t>BotFather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BotFather</a:t>
            </a:r>
            <a:r>
              <a:rPr lang="ko-KR" altLang="en-US" dirty="0"/>
              <a:t>에서 새로운 봇 생성 </a:t>
            </a:r>
            <a:r>
              <a:rPr lang="en-US" altLang="ko-KR" dirty="0"/>
              <a:t>–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BOT_TOKEN </a:t>
            </a:r>
            <a:r>
              <a:rPr lang="ko-KR" altLang="en-US" dirty="0"/>
              <a:t>알아내기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800" dirty="0">
                <a:solidFill>
                  <a:srgbClr val="0000FF"/>
                </a:solidFill>
              </a:rPr>
              <a:t>https://api.telegram.org/</a:t>
            </a:r>
            <a:r>
              <a:rPr lang="en-US" altLang="ko-KR" sz="2800" dirty="0">
                <a:solidFill>
                  <a:srgbClr val="0000FF"/>
                </a:solidFill>
              </a:rPr>
              <a:t>bot</a:t>
            </a:r>
            <a:r>
              <a:rPr lang="ko-KR" altLang="en-US" sz="2800" b="1" dirty="0">
                <a:solidFill>
                  <a:srgbClr val="FF0000"/>
                </a:solidFill>
              </a:rPr>
              <a:t>발급받은</a:t>
            </a:r>
            <a:r>
              <a:rPr lang="en-US" altLang="ko-KR" sz="2800" b="1" dirty="0">
                <a:solidFill>
                  <a:srgbClr val="FF0000"/>
                </a:solidFill>
              </a:rPr>
              <a:t>HTTP-API</a:t>
            </a:r>
            <a:r>
              <a:rPr lang="ko-KR" altLang="en-US" sz="2800" b="1" dirty="0">
                <a:solidFill>
                  <a:srgbClr val="FF0000"/>
                </a:solidFill>
              </a:rPr>
              <a:t>토큰</a:t>
            </a:r>
            <a:r>
              <a:rPr lang="ko-KR" altLang="en-US" sz="2800" dirty="0">
                <a:solidFill>
                  <a:srgbClr val="0000FF"/>
                </a:solidFill>
              </a:rPr>
              <a:t>/</a:t>
            </a:r>
            <a:r>
              <a:rPr lang="ko-KR" altLang="en-US" sz="2800" dirty="0" err="1">
                <a:solidFill>
                  <a:srgbClr val="0000FF"/>
                </a:solidFill>
              </a:rPr>
              <a:t>getUpdates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CHAT_ID </a:t>
            </a:r>
            <a:r>
              <a:rPr lang="ko-KR" altLang="en-US" dirty="0"/>
              <a:t>알아내기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 라이브러리 </a:t>
            </a:r>
            <a:r>
              <a:rPr lang="en-US" altLang="ko-KR" dirty="0"/>
              <a:t>: &lt;</a:t>
            </a:r>
            <a:r>
              <a:rPr lang="en-US" altLang="ko-KR" dirty="0" err="1"/>
              <a:t>UniversalTelegramBot.h</a:t>
            </a:r>
            <a:r>
              <a:rPr lang="en-US" altLang="ko-KR" dirty="0"/>
              <a:t>&gt;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8B5737-51E1-4A04-A37F-2DAFB46B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8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회로도 구성</a:t>
            </a:r>
          </a:p>
        </p:txBody>
      </p:sp>
      <p:pic>
        <p:nvPicPr>
          <p:cNvPr id="6" name="그림 5" descr="전자제품, 전자 공학, 전기 배선, 전자 부품이(가) 표시된 사진&#10;&#10;자동 생성된 설명">
            <a:extLst>
              <a:ext uri="{FF2B5EF4-FFF2-40B4-BE49-F238E27FC236}">
                <a16:creationId xmlns:a16="http://schemas.microsoft.com/office/drawing/2014/main" id="{1D986AB9-1991-09AC-D70D-934B2F57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sz="2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57258D-E286-47A8-91C9-085CB4E6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6F573B-6748-42DB-B8AA-EF1A41EEEF12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E54A2C-414E-4EFA-9C2C-AEE831F0E5C0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444</Words>
  <Application>Microsoft Office PowerPoint</Application>
  <PresentationFormat>와이드스크린</PresentationFormat>
  <Paragraphs>63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테마</vt:lpstr>
      <vt:lpstr>리퍼컨테이너 내부환경  모니터링 시스템</vt:lpstr>
      <vt:lpstr>내용</vt:lpstr>
      <vt:lpstr>시스템 개요</vt:lpstr>
      <vt:lpstr>리퍼 컨테이너란 무엇인가요?</vt:lpstr>
      <vt:lpstr>문제점 </vt:lpstr>
      <vt:lpstr>모니터링 시스템 도입을 통한 해결 방안 </vt:lpstr>
      <vt:lpstr>준비물</vt:lpstr>
      <vt:lpstr>텔레그램 설정</vt:lpstr>
      <vt:lpstr>회로도 구성</vt:lpstr>
      <vt:lpstr>프로그래밍</vt:lpstr>
      <vt:lpstr>프로그래밍</vt:lpstr>
      <vt:lpstr>프로그래밍</vt:lpstr>
      <vt:lpstr>프로그래밍</vt:lpstr>
      <vt:lpstr>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주제명</dc:title>
  <dc:creator>jinsook</dc:creator>
  <cp:lastModifiedBy>GUNYUB KIM</cp:lastModifiedBy>
  <cp:revision>12</cp:revision>
  <dcterms:created xsi:type="dcterms:W3CDTF">2019-05-14T04:07:49Z</dcterms:created>
  <dcterms:modified xsi:type="dcterms:W3CDTF">2024-12-24T13:41:15Z</dcterms:modified>
</cp:coreProperties>
</file>